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23.png" ContentType="image/png"/>
  <Override PartName="/ppt/media/image8.png" ContentType="image/png"/>
  <Override PartName="/ppt/media/image29.jpeg" ContentType="image/jpeg"/>
  <Override PartName="/ppt/media/image7.png" ContentType="image/png"/>
  <Override PartName="/ppt/media/image9.jpeg" ContentType="image/jpeg"/>
  <Override PartName="/ppt/media/image10.png" ContentType="image/png"/>
  <Override PartName="/ppt/media/image1.jpeg" ContentType="image/jpeg"/>
  <Override PartName="/ppt/media/image11.png" ContentType="image/png"/>
  <Override PartName="/ppt/media/image21.tif" ContentType="image/tiff"/>
  <Override PartName="/ppt/media/image28.png" ContentType="image/png"/>
  <Override PartName="/ppt/media/image3.jpeg" ContentType="image/jpeg"/>
  <Override PartName="/ppt/media/image16.png" ContentType="image/png"/>
  <Override PartName="/ppt/media/image6.jpeg" ContentType="image/jpeg"/>
  <Override PartName="/ppt/media/image12.png" ContentType="image/png"/>
  <Override PartName="/ppt/media/image4.png" ContentType="image/png"/>
  <Override PartName="/ppt/media/image13.png" ContentType="image/png"/>
  <Override PartName="/ppt/media/image14.png" ContentType="image/png"/>
  <Override PartName="/ppt/media/image31.png" ContentType="image/png"/>
  <Override PartName="/ppt/media/image15.jpeg" ContentType="image/jpe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22.tif" ContentType="image/tiff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718920" y="809280"/>
            <a:ext cx="7705800" cy="360"/>
          </a:xfrm>
          <a:prstGeom prst="line">
            <a:avLst/>
          </a:prstGeom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2"/>
          <p:cNvSpPr/>
          <p:nvPr/>
        </p:nvSpPr>
        <p:spPr>
          <a:xfrm>
            <a:off x="718920" y="6314760"/>
            <a:ext cx="7705800" cy="360"/>
          </a:xfrm>
          <a:prstGeom prst="line">
            <a:avLst/>
          </a:prstGeom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22" descr=""/>
          <p:cNvPicPr/>
          <p:nvPr/>
        </p:nvPicPr>
        <p:blipFill>
          <a:blip r:embed="rId2"/>
          <a:stretch/>
        </p:blipFill>
        <p:spPr>
          <a:xfrm>
            <a:off x="719280" y="179280"/>
            <a:ext cx="1762920" cy="456480"/>
          </a:xfrm>
          <a:prstGeom prst="rect">
            <a:avLst/>
          </a:prstGeom>
          <a:ln>
            <a:noFill/>
          </a:ln>
        </p:spPr>
      </p:pic>
      <p:sp>
        <p:nvSpPr>
          <p:cNvPr id="3" name="CustomShape 3" hidden="1"/>
          <p:cNvSpPr/>
          <p:nvPr/>
        </p:nvSpPr>
        <p:spPr>
          <a:xfrm>
            <a:off x="719280" y="6518520"/>
            <a:ext cx="770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E8E47AA9-6FFE-4048-8A51-146FDA5ADE3A}" type="slidenum"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&lt;Foliennummer&gt;</a:t>
            </a:fld>
            <a:r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| Prof. Dr. Oliver Bringmann</a:t>
            </a:r>
            <a:r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© 2016 Universität Tübingen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12" descr=""/>
          <p:cNvPicPr/>
          <p:nvPr/>
        </p:nvPicPr>
        <p:blipFill>
          <a:blip r:embed="rId3"/>
          <a:stretch/>
        </p:blipFill>
        <p:spPr>
          <a:xfrm>
            <a:off x="719280" y="358920"/>
            <a:ext cx="2805840" cy="726480"/>
          </a:xfrm>
          <a:prstGeom prst="rect">
            <a:avLst/>
          </a:prstGeom>
          <a:ln>
            <a:noFill/>
          </a:ln>
        </p:spPr>
      </p:pic>
      <p:sp>
        <p:nvSpPr>
          <p:cNvPr id="5" name="Line 4"/>
          <p:cNvSpPr/>
          <p:nvPr/>
        </p:nvSpPr>
        <p:spPr>
          <a:xfrm>
            <a:off x="718920" y="1258560"/>
            <a:ext cx="7705800" cy="360"/>
          </a:xfrm>
          <a:prstGeom prst="line">
            <a:avLst/>
          </a:prstGeom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" name="Picture 46" descr=""/>
          <p:cNvPicPr/>
          <p:nvPr/>
        </p:nvPicPr>
        <p:blipFill>
          <a:blip r:embed="rId4"/>
          <a:stretch/>
        </p:blipFill>
        <p:spPr>
          <a:xfrm>
            <a:off x="3890880" y="371520"/>
            <a:ext cx="4190400" cy="459720"/>
          </a:xfrm>
          <a:prstGeom prst="rect">
            <a:avLst/>
          </a:prstGeom>
          <a:ln>
            <a:noFill/>
          </a:ln>
        </p:spPr>
      </p:pic>
      <p:sp>
        <p:nvSpPr>
          <p:cNvPr id="7" name="PlaceHolder 5"/>
          <p:cNvSpPr>
            <a:spLocks noGrp="1"/>
          </p:cNvSpPr>
          <p:nvPr>
            <p:ph type="title"/>
          </p:nvPr>
        </p:nvSpPr>
        <p:spPr>
          <a:xfrm>
            <a:off x="719280" y="1292400"/>
            <a:ext cx="7700400" cy="364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1"/>
          <p:cNvSpPr/>
          <p:nvPr/>
        </p:nvSpPr>
        <p:spPr>
          <a:xfrm>
            <a:off x="718920" y="809280"/>
            <a:ext cx="7705800" cy="360"/>
          </a:xfrm>
          <a:prstGeom prst="line">
            <a:avLst/>
          </a:prstGeom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Line 2"/>
          <p:cNvSpPr/>
          <p:nvPr/>
        </p:nvSpPr>
        <p:spPr>
          <a:xfrm>
            <a:off x="718920" y="6314760"/>
            <a:ext cx="7705800" cy="360"/>
          </a:xfrm>
          <a:prstGeom prst="line">
            <a:avLst/>
          </a:prstGeom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22" descr=""/>
          <p:cNvPicPr/>
          <p:nvPr/>
        </p:nvPicPr>
        <p:blipFill>
          <a:blip r:embed="rId2"/>
          <a:stretch/>
        </p:blipFill>
        <p:spPr>
          <a:xfrm>
            <a:off x="719280" y="179280"/>
            <a:ext cx="1762920" cy="45648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719280" y="6518520"/>
            <a:ext cx="770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FB3030C5-1DE6-41EA-8CEF-A512331A4A8E}" type="slidenum"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&lt;Foliennummer&gt;</a:t>
            </a:fld>
            <a:r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| Prof. Dr. Oliver Bringmann</a:t>
            </a:r>
            <a:r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© 2016 Universität Tübingen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Line 1"/>
          <p:cNvSpPr/>
          <p:nvPr/>
        </p:nvSpPr>
        <p:spPr>
          <a:xfrm>
            <a:off x="718920" y="809280"/>
            <a:ext cx="7705800" cy="360"/>
          </a:xfrm>
          <a:prstGeom prst="line">
            <a:avLst/>
          </a:prstGeom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2"/>
          <p:cNvSpPr/>
          <p:nvPr/>
        </p:nvSpPr>
        <p:spPr>
          <a:xfrm>
            <a:off x="718920" y="6314760"/>
            <a:ext cx="7705800" cy="360"/>
          </a:xfrm>
          <a:prstGeom prst="line">
            <a:avLst/>
          </a:prstGeom>
          <a:ln w="9360">
            <a:solidFill>
              <a:schemeClr val="fol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Picture 22" descr=""/>
          <p:cNvPicPr/>
          <p:nvPr/>
        </p:nvPicPr>
        <p:blipFill>
          <a:blip r:embed="rId2"/>
          <a:stretch/>
        </p:blipFill>
        <p:spPr>
          <a:xfrm>
            <a:off x="719280" y="179280"/>
            <a:ext cx="1762920" cy="45648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719280" y="6518520"/>
            <a:ext cx="770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fld id="{75F719FA-C902-476D-AF71-3B7AE8D4EFF9}" type="slidenum"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&lt;Foliennummer&gt;</a:t>
            </a:fld>
            <a:r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| Prof. Dr. Oliver Bringmann</a:t>
            </a:r>
            <a:r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© 2016 Universität Tübingen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hyperlink" Target="http://localhost/website/index.php" TargetMode="External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tif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719280" y="6172200"/>
            <a:ext cx="770040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21.09.2016, Prof. Dr. Oliver Bringmann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914640" y="927000"/>
            <a:ext cx="4504680" cy="18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1200" spc="-1" strike="noStrike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Eingebettete Systeme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719280" y="4603680"/>
            <a:ext cx="770040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15000"/>
              </a:lnSpc>
            </a:pPr>
            <a:r>
              <a:rPr b="1" lang="de-DE" sz="2800" spc="-1" strike="noStrike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PiSense mit Quadrocopter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719280" y="3681360"/>
            <a:ext cx="7700400" cy="178560"/>
          </a:xfrm>
          <a:prstGeom prst="rect">
            <a:avLst/>
          </a:prstGeom>
          <a:solidFill>
            <a:schemeClr val="folHlink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Bildplatzhalter 1" descr=""/>
          <p:cNvPicPr/>
          <p:nvPr/>
        </p:nvPicPr>
        <p:blipFill>
          <a:blip r:embed="rId1"/>
          <a:srcRect l="0" t="6054" r="0" b="6054"/>
          <a:stretch/>
        </p:blipFill>
        <p:spPr>
          <a:xfrm>
            <a:off x="719280" y="1424880"/>
            <a:ext cx="7700400" cy="2255760"/>
          </a:xfrm>
          <a:prstGeom prst="rect">
            <a:avLst/>
          </a:prstGeom>
          <a:ln>
            <a:noFill/>
          </a:ln>
        </p:spPr>
      </p:pic>
      <p:sp>
        <p:nvSpPr>
          <p:cNvPr id="128" name="CustomShape 5"/>
          <p:cNvSpPr/>
          <p:nvPr/>
        </p:nvSpPr>
        <p:spPr>
          <a:xfrm>
            <a:off x="719280" y="5194440"/>
            <a:ext cx="770040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Betreuer: Vikas Agrawal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Bild 2" descr=""/>
          <p:cNvPicPr/>
          <p:nvPr/>
        </p:nvPicPr>
        <p:blipFill>
          <a:blip r:embed="rId2"/>
          <a:stretch/>
        </p:blipFill>
        <p:spPr>
          <a:xfrm>
            <a:off x="6732360" y="4255200"/>
            <a:ext cx="1867320" cy="191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GUI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Bild 3" descr=""/>
          <p:cNvPicPr/>
          <p:nvPr/>
        </p:nvPicPr>
        <p:blipFill>
          <a:blip r:embed="rId1"/>
          <a:stretch/>
        </p:blipFill>
        <p:spPr>
          <a:xfrm>
            <a:off x="3709440" y="2496240"/>
            <a:ext cx="5072400" cy="3394800"/>
          </a:xfrm>
          <a:prstGeom prst="rect">
            <a:avLst/>
          </a:prstGeom>
          <a:ln>
            <a:noFill/>
          </a:ln>
        </p:spPr>
      </p:pic>
      <p:pic>
        <p:nvPicPr>
          <p:cNvPr id="176" name="Bild 4" descr=""/>
          <p:cNvPicPr/>
          <p:nvPr/>
        </p:nvPicPr>
        <p:blipFill>
          <a:blip r:embed="rId2"/>
          <a:stretch/>
        </p:blipFill>
        <p:spPr>
          <a:xfrm>
            <a:off x="5220000" y="980640"/>
            <a:ext cx="2050920" cy="123048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719280" y="1773360"/>
            <a:ext cx="7705080" cy="43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Funktionen: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Datenbanken</a:t>
            </a: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Bild 4" descr=""/>
          <p:cNvPicPr/>
          <p:nvPr/>
        </p:nvPicPr>
        <p:blipFill>
          <a:blip r:embed="rId1"/>
          <a:stretch/>
        </p:blipFill>
        <p:spPr>
          <a:xfrm>
            <a:off x="5192280" y="2133000"/>
            <a:ext cx="2887560" cy="2928600"/>
          </a:xfrm>
          <a:prstGeom prst="rect">
            <a:avLst/>
          </a:prstGeom>
          <a:ln>
            <a:noFill/>
          </a:ln>
        </p:spPr>
      </p:pic>
      <p:pic>
        <p:nvPicPr>
          <p:cNvPr id="180" name="Bild 8" descr=""/>
          <p:cNvPicPr/>
          <p:nvPr/>
        </p:nvPicPr>
        <p:blipFill>
          <a:blip r:embed="rId2"/>
          <a:stretch/>
        </p:blipFill>
        <p:spPr>
          <a:xfrm>
            <a:off x="4612680" y="1202760"/>
            <a:ext cx="1386360" cy="716760"/>
          </a:xfrm>
          <a:prstGeom prst="rect">
            <a:avLst/>
          </a:prstGeom>
          <a:ln>
            <a:noFill/>
          </a:ln>
        </p:spPr>
      </p:pic>
      <p:pic>
        <p:nvPicPr>
          <p:cNvPr id="181" name="Bild 9" descr=""/>
          <p:cNvPicPr/>
          <p:nvPr/>
        </p:nvPicPr>
        <p:blipFill>
          <a:blip r:embed="rId3"/>
          <a:stretch/>
        </p:blipFill>
        <p:spPr>
          <a:xfrm>
            <a:off x="7718760" y="5105520"/>
            <a:ext cx="722520" cy="72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Applikation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719280" y="1773360"/>
            <a:ext cx="7705080" cy="43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Funktionen: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Motor starten/stoppen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Rotortest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Einzelansteuerung der Rotoren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Bild 3" descr=""/>
          <p:cNvPicPr/>
          <p:nvPr/>
        </p:nvPicPr>
        <p:blipFill>
          <a:blip r:embed="rId1"/>
          <a:stretch/>
        </p:blipFill>
        <p:spPr>
          <a:xfrm>
            <a:off x="6012000" y="1364760"/>
            <a:ext cx="1945800" cy="3737520"/>
          </a:xfrm>
          <a:prstGeom prst="rect">
            <a:avLst/>
          </a:prstGeom>
          <a:ln>
            <a:noFill/>
          </a:ln>
        </p:spPr>
      </p:pic>
      <p:pic>
        <p:nvPicPr>
          <p:cNvPr id="185" name="Bild 4" descr=""/>
          <p:cNvPicPr/>
          <p:nvPr/>
        </p:nvPicPr>
        <p:blipFill>
          <a:blip r:embed="rId2"/>
          <a:srcRect l="10601" t="0" r="18819" b="0"/>
          <a:stretch/>
        </p:blipFill>
        <p:spPr>
          <a:xfrm>
            <a:off x="2051640" y="4077000"/>
            <a:ext cx="2159280" cy="171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83640" y="306900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Fragen?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Präsentation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Inhaltsplatzhalter 1" descr=""/>
          <p:cNvPicPr/>
          <p:nvPr/>
        </p:nvPicPr>
        <p:blipFill>
          <a:blip r:embed="rId1"/>
          <a:stretch/>
        </p:blipFill>
        <p:spPr>
          <a:xfrm>
            <a:off x="2267640" y="1999800"/>
            <a:ext cx="3564720" cy="3658320"/>
          </a:xfrm>
          <a:prstGeom prst="rect">
            <a:avLst/>
          </a:prstGeom>
          <a:ln>
            <a:noFill/>
          </a:ln>
        </p:spPr>
      </p:pic>
      <p:pic>
        <p:nvPicPr>
          <p:cNvPr id="189" name="Bild 2" descr=""/>
          <p:cNvPicPr/>
          <p:nvPr/>
        </p:nvPicPr>
        <p:blipFill>
          <a:blip r:embed="rId2"/>
          <a:stretch/>
        </p:blipFill>
        <p:spPr>
          <a:xfrm>
            <a:off x="611640" y="2768040"/>
            <a:ext cx="1267920" cy="2435400"/>
          </a:xfrm>
          <a:prstGeom prst="rect">
            <a:avLst/>
          </a:prstGeom>
          <a:ln>
            <a:noFill/>
          </a:ln>
        </p:spPr>
      </p:pic>
      <p:pic>
        <p:nvPicPr>
          <p:cNvPr id="190" name="Bild 4" descr=""/>
          <p:cNvPicPr/>
          <p:nvPr/>
        </p:nvPicPr>
        <p:blipFill>
          <a:blip r:embed="rId3"/>
          <a:stretch/>
        </p:blipFill>
        <p:spPr>
          <a:xfrm>
            <a:off x="5833440" y="2925000"/>
            <a:ext cx="3170520" cy="212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583640" y="3789000"/>
            <a:ext cx="770040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Vielen Dank für Ihre Aufmerksamkeit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Inhaltsplatzhalter 1" descr=""/>
          <p:cNvPicPr/>
          <p:nvPr/>
        </p:nvPicPr>
        <p:blipFill>
          <a:blip r:embed="rId1"/>
          <a:stretch/>
        </p:blipFill>
        <p:spPr>
          <a:xfrm>
            <a:off x="3852000" y="1498320"/>
            <a:ext cx="1976040" cy="202788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827640" y="4653000"/>
            <a:ext cx="85683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Betreuer: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Vikas Agrawal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Teilnehmer: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Philipp Gackstatter, Marcel Früh, Dominik Heinrich, Jascha Petter, Christoph Weik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2699640" y="1036800"/>
            <a:ext cx="4535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PiSense mit Quadrocopter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683640" y="1196640"/>
            <a:ext cx="777168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4000" spc="-1" strike="noStrike" cap="small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Inhalt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683640" y="1989000"/>
            <a:ext cx="4103640" cy="20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333333"/>
              </a:buClr>
              <a:buFont typeface="Arial"/>
              <a:buAutoNum type="arabicPeriod"/>
            </a:pPr>
            <a:r>
              <a:rPr b="0" lang="de-DE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WebProjectManagment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33333"/>
              </a:buClr>
              <a:buFont typeface="Arial"/>
              <a:buAutoNum type="arabicPeriod"/>
            </a:pPr>
            <a:r>
              <a:rPr b="0" lang="de-DE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Embedded Systems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33333"/>
              </a:buClr>
              <a:buFont typeface="Arial"/>
              <a:buAutoNum type="arabicPeriod"/>
            </a:pPr>
            <a:r>
              <a:rPr b="0" lang="de-DE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33333"/>
              </a:buClr>
              <a:buFont typeface="Arial"/>
              <a:buAutoNum type="arabicPeriod"/>
            </a:pPr>
            <a:r>
              <a:rPr b="0" lang="de-DE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Datenbanken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33333"/>
              </a:buClr>
              <a:buFont typeface="Arial"/>
              <a:buAutoNum type="arabicPeriod"/>
            </a:pPr>
            <a:r>
              <a:rPr b="0" lang="de-DE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Applikation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33333"/>
              </a:buClr>
              <a:buFont typeface="Arial"/>
              <a:buAutoNum type="arabicPeriod"/>
            </a:pPr>
            <a:r>
              <a:rPr b="0" lang="de-DE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Fragen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33333"/>
              </a:buClr>
              <a:buFont typeface="Arial"/>
              <a:buAutoNum type="arabicPeriod"/>
            </a:pPr>
            <a:r>
              <a:rPr b="0" lang="de-DE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Live </a:t>
            </a:r>
            <a:r>
              <a:rPr b="0" lang="de-DE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WebProjectManagment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19280" y="1773360"/>
            <a:ext cx="7705080" cy="20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Funktionen: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Login &amp; Admin Bereich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ToDo Bereich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Wichtige Termine/Infos Bereich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Content Management System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Ticketsystem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Bild 1" descr=""/>
          <p:cNvPicPr/>
          <p:nvPr/>
        </p:nvPicPr>
        <p:blipFill>
          <a:blip r:embed="rId1"/>
          <a:srcRect l="0" t="8169" r="0" b="10892"/>
          <a:stretch/>
        </p:blipFill>
        <p:spPr>
          <a:xfrm>
            <a:off x="5028120" y="1315440"/>
            <a:ext cx="3391560" cy="2304720"/>
          </a:xfrm>
          <a:prstGeom prst="rect">
            <a:avLst/>
          </a:prstGeom>
          <a:ln>
            <a:noFill/>
          </a:ln>
        </p:spPr>
      </p:pic>
      <p:pic>
        <p:nvPicPr>
          <p:cNvPr id="135" name="Bild 2" descr=""/>
          <p:cNvPicPr/>
          <p:nvPr/>
        </p:nvPicPr>
        <p:blipFill>
          <a:blip r:embed="rId2"/>
          <a:stretch/>
        </p:blipFill>
        <p:spPr>
          <a:xfrm>
            <a:off x="5605920" y="3648600"/>
            <a:ext cx="1968120" cy="655560"/>
          </a:xfrm>
          <a:prstGeom prst="rect">
            <a:avLst/>
          </a:prstGeom>
          <a:ln>
            <a:noFill/>
          </a:ln>
        </p:spPr>
      </p:pic>
      <p:pic>
        <p:nvPicPr>
          <p:cNvPr id="136" name="Bild 9" descr=""/>
          <p:cNvPicPr/>
          <p:nvPr/>
        </p:nvPicPr>
        <p:blipFill>
          <a:blip r:embed="rId3"/>
          <a:stretch/>
        </p:blipFill>
        <p:spPr>
          <a:xfrm>
            <a:off x="7596360" y="3716280"/>
            <a:ext cx="588240" cy="58824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745560" y="3816000"/>
            <a:ext cx="7705080" cy="19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Sonstige Aufgaben: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Organisation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Zeitmanagement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Architekturdiagramm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 algn="just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5040000" y="4837320"/>
            <a:ext cx="296784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localhost/website/index.php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Architektur des Projektes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Bild 6" descr=""/>
          <p:cNvPicPr/>
          <p:nvPr/>
        </p:nvPicPr>
        <p:blipFill>
          <a:blip r:embed="rId1"/>
          <a:stretch/>
        </p:blipFill>
        <p:spPr>
          <a:xfrm>
            <a:off x="5864040" y="995760"/>
            <a:ext cx="422640" cy="42264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6516360" y="995760"/>
            <a:ext cx="1903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DOT(Graphviz)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576000" y="1728000"/>
            <a:ext cx="4612680" cy="41608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5424840" y="1513440"/>
            <a:ext cx="3143160" cy="461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Embedded Systems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719280" y="1773360"/>
            <a:ext cx="7705080" cy="43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Funktionsweise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Bild 3" descr=""/>
          <p:cNvPicPr/>
          <p:nvPr/>
        </p:nvPicPr>
        <p:blipFill>
          <a:blip r:embed="rId1"/>
          <a:srcRect l="14574" t="7456" r="6293" b="3311"/>
          <a:stretch/>
        </p:blipFill>
        <p:spPr>
          <a:xfrm>
            <a:off x="298800" y="2591280"/>
            <a:ext cx="4270320" cy="2591640"/>
          </a:xfrm>
          <a:prstGeom prst="rect">
            <a:avLst/>
          </a:prstGeom>
          <a:ln>
            <a:noFill/>
          </a:ln>
        </p:spPr>
      </p:pic>
      <p:pic>
        <p:nvPicPr>
          <p:cNvPr id="147" name="Bild 4" descr=""/>
          <p:cNvPicPr/>
          <p:nvPr/>
        </p:nvPicPr>
        <p:blipFill>
          <a:blip r:embed="rId2"/>
          <a:stretch/>
        </p:blipFill>
        <p:spPr>
          <a:xfrm>
            <a:off x="5074560" y="2349000"/>
            <a:ext cx="3796560" cy="30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Embedded Systems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19280" y="1773360"/>
            <a:ext cx="7705080" cy="43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Bestandteile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Raspberry Pi als Prozessoreinheit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4Motoren -&gt; Ansteuerung über I2C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Boardprogrammiersprache C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Geschwindigkeitsregelung erfolgt über pwm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Embedded Systems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719280" y="1773360"/>
            <a:ext cx="7705080" cy="43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Sensoren(UDP)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ACC_X,Y,Z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MAG_X,Y,Z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G_ROLL,PITCH,YAW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M1, M2, M3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Timestamp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Embedded Systems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19280" y="1773360"/>
            <a:ext cx="7705080" cy="43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Sensordatenanzeige/ doppelte Sendung/ Falsche Größe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Lösungen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Codecleaning, richtige Größenübergabe via SPRINTF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19280" y="1288080"/>
            <a:ext cx="77004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Embedded Systems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719280" y="1773360"/>
            <a:ext cx="7705080" cy="43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81080" indent="-180360">
              <a:lnSpc>
                <a:spcPct val="100000"/>
              </a:lnSpc>
              <a:buClr>
                <a:srgbClr val="333333"/>
              </a:buClr>
              <a:buFont typeface="Symbol"/>
              <a:buChar char="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Kommunikation mit der APP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Festlegung eines Protokolls (inkl. Funktionalitäten)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Funktionalitäten(On, Off, Motortest, Demo, Einzelansteuerung)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41440" indent="-180360">
              <a:lnSpc>
                <a:spcPct val="100000"/>
              </a:lnSpc>
              <a:buClr>
                <a:srgbClr val="333333"/>
              </a:buClr>
              <a:buSzPct val="80000"/>
              <a:buFont typeface="StarSymbol"/>
              <a:buChar char="-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 versendet Char mit Länge 29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Bild 4" descr=""/>
          <p:cNvPicPr/>
          <p:nvPr/>
        </p:nvPicPr>
        <p:blipFill>
          <a:blip r:embed="rId1"/>
          <a:stretch/>
        </p:blipFill>
        <p:spPr>
          <a:xfrm>
            <a:off x="1187640" y="4221000"/>
            <a:ext cx="7379640" cy="156168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2988000" y="3879360"/>
            <a:ext cx="36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bababa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2669040" y="3660840"/>
            <a:ext cx="79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Motor1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505680" y="3498840"/>
            <a:ext cx="360" cy="88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bababa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"/>
          <p:cNvSpPr/>
          <p:nvPr/>
        </p:nvSpPr>
        <p:spPr>
          <a:xfrm>
            <a:off x="3187440" y="3283920"/>
            <a:ext cx="79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Motor2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3901680" y="3879360"/>
            <a:ext cx="36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bababa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3594240" y="3657600"/>
            <a:ext cx="79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Motor3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4386600" y="3482280"/>
            <a:ext cx="360" cy="88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bababa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4101480" y="3280320"/>
            <a:ext cx="79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Motor4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11"/>
          <p:cNvSpPr/>
          <p:nvPr/>
        </p:nvSpPr>
        <p:spPr>
          <a:xfrm flipV="1">
            <a:off x="3234960" y="4509000"/>
            <a:ext cx="360" cy="14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bababa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2"/>
          <p:cNvSpPr/>
          <p:nvPr/>
        </p:nvSpPr>
        <p:spPr>
          <a:xfrm flipV="1">
            <a:off x="3674880" y="4511160"/>
            <a:ext cx="360" cy="14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bababa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3"/>
          <p:cNvSpPr/>
          <p:nvPr/>
        </p:nvSpPr>
        <p:spPr>
          <a:xfrm flipV="1">
            <a:off x="4145040" y="4511160"/>
            <a:ext cx="360" cy="14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bababa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4"/>
          <p:cNvSpPr/>
          <p:nvPr/>
        </p:nvSpPr>
        <p:spPr>
          <a:xfrm flipV="1">
            <a:off x="4602240" y="4504680"/>
            <a:ext cx="360" cy="14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bababa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Line 15"/>
          <p:cNvSpPr/>
          <p:nvPr/>
        </p:nvSpPr>
        <p:spPr>
          <a:xfrm>
            <a:off x="3234960" y="4648680"/>
            <a:ext cx="2129040" cy="360"/>
          </a:xfrm>
          <a:prstGeom prst="line">
            <a:avLst/>
          </a:prstGeom>
          <a:ln>
            <a:solidFill>
              <a:srgbClr val="babab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16"/>
          <p:cNvSpPr/>
          <p:nvPr/>
        </p:nvSpPr>
        <p:spPr>
          <a:xfrm flipV="1">
            <a:off x="5364000" y="3879000"/>
            <a:ext cx="360" cy="769680"/>
          </a:xfrm>
          <a:prstGeom prst="line">
            <a:avLst/>
          </a:prstGeom>
          <a:ln>
            <a:solidFill>
              <a:srgbClr val="babab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4772520" y="3649320"/>
            <a:ext cx="12762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Wert für MotorX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8"/>
          <p:cNvSpPr/>
          <p:nvPr/>
        </p:nvSpPr>
        <p:spPr>
          <a:xfrm>
            <a:off x="6171120" y="3220560"/>
            <a:ext cx="27378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Theoretisch: Werte von 0 – 255 möglich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9"/>
          <p:cNvSpPr/>
          <p:nvPr/>
        </p:nvSpPr>
        <p:spPr>
          <a:xfrm>
            <a:off x="6188040" y="3411000"/>
            <a:ext cx="27378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Praktisch: Werte von 0 – .. möglich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LibreOffice/5.1.2.2$Linux_X86_64 LibreOffice_project/10m0$Build-2</Application>
  <Words>202</Words>
  <Paragraphs>80</Paragraphs>
  <Company>Hewlett-Packard Company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2012-05-03T09:32:35Z</dcterms:created>
  <dc:creator>Sebastian Burg;bringman@fzi.de;Rudi Seidl</dc:creator>
  <dc:description/>
  <dc:language>de-DE</dc:language>
  <cp:lastModifiedBy/>
  <dcterms:modified xsi:type="dcterms:W3CDTF">2016-09-14T14:05:24Z</dcterms:modified>
  <cp:revision>468</cp:revision>
  <dc:subject/>
  <dc:title>Folie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15.0022</vt:lpwstr>
  </property>
  <property fmtid="{D5CDD505-2E9C-101B-9397-08002B2CF9AE}" pid="3" name="Company">
    <vt:lpwstr>Hewlett-Packard Company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15</vt:i4>
  </property>
</Properties>
</file>